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8576-09B8-4F3B-4E61-4735E9F09B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D1B8B-16AE-4687-B20D-613CB41E5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85DFF1-CD1B-4CE5-D8DB-ADDADB1186F6}"/>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5" name="Footer Placeholder 4">
            <a:extLst>
              <a:ext uri="{FF2B5EF4-FFF2-40B4-BE49-F238E27FC236}">
                <a16:creationId xmlns:a16="http://schemas.microsoft.com/office/drawing/2014/main" id="{6D4E7E40-A32D-63E5-31AE-3A2873AEA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E4863-AE95-D01D-117F-B36ED445266B}"/>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38687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A259-EE05-9C63-51AA-057D539ED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561D42-F423-6AC0-F1B7-201C127D4B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B503B-4789-DE2E-7C60-9DC425DA2AAA}"/>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5" name="Footer Placeholder 4">
            <a:extLst>
              <a:ext uri="{FF2B5EF4-FFF2-40B4-BE49-F238E27FC236}">
                <a16:creationId xmlns:a16="http://schemas.microsoft.com/office/drawing/2014/main" id="{D1CF8407-5CCC-206A-CB74-BBB543087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C05F5-68E6-8C9E-9E41-D2DD5FF50F2F}"/>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66725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C8C040-DDFE-FB3E-63D1-D305E9E01B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69CB2-98E5-43AF-2649-DDE9DA7624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64322-41DD-AF52-8AF0-1F65709BE8ED}"/>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5" name="Footer Placeholder 4">
            <a:extLst>
              <a:ext uri="{FF2B5EF4-FFF2-40B4-BE49-F238E27FC236}">
                <a16:creationId xmlns:a16="http://schemas.microsoft.com/office/drawing/2014/main" id="{3F544300-2BAF-7B23-F61B-BF402AC04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72DF8-6277-AC26-6579-4E82D0A3A675}"/>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32950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6FF7-53FC-975C-8BD8-A7854D8FC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21C52-04E7-C394-782A-DC6838889D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CFB60-DC96-45CA-54C1-45D8B3038997}"/>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5" name="Footer Placeholder 4">
            <a:extLst>
              <a:ext uri="{FF2B5EF4-FFF2-40B4-BE49-F238E27FC236}">
                <a16:creationId xmlns:a16="http://schemas.microsoft.com/office/drawing/2014/main" id="{852CD807-022C-7699-8834-1D5772DD1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64270-282F-2378-AB31-E7A678BF154E}"/>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340487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569-5580-21F7-0F7A-4ECE0C850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971461-0451-D06A-046F-E847856492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594EBD-0846-BE45-38E4-2DBA3F95879E}"/>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5" name="Footer Placeholder 4">
            <a:extLst>
              <a:ext uri="{FF2B5EF4-FFF2-40B4-BE49-F238E27FC236}">
                <a16:creationId xmlns:a16="http://schemas.microsoft.com/office/drawing/2014/main" id="{B0D91A5E-D45B-AF03-956B-2CA782C07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68FD8-6D03-A035-CDF3-1A3BA6B5A905}"/>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374952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1F12-68C0-EB9C-7FD0-03251097FE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154AA-1ACD-967B-EF88-FC1FB2416F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16A0F4-3BF9-94C5-76F2-8CD8EA184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687695-9545-30C3-54BF-D6B48BDB01CC}"/>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6" name="Footer Placeholder 5">
            <a:extLst>
              <a:ext uri="{FF2B5EF4-FFF2-40B4-BE49-F238E27FC236}">
                <a16:creationId xmlns:a16="http://schemas.microsoft.com/office/drawing/2014/main" id="{CA3B68C9-B518-0E63-C99A-21BA3C1D3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8CDF55-6EAC-F16C-0722-CA4314189EC8}"/>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383371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80E4-DB42-729F-F144-902D0A2902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747292-13D9-1FF4-4C40-F3CB52F01F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C66A0-69E2-87B3-0EC8-401456855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C5381-CA25-DB71-C473-68E1A19E6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654F78-AA64-B5E3-409B-9D753F9D56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BDD3E6-DBB9-825A-7AE6-B29D68F61EB1}"/>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8" name="Footer Placeholder 7">
            <a:extLst>
              <a:ext uri="{FF2B5EF4-FFF2-40B4-BE49-F238E27FC236}">
                <a16:creationId xmlns:a16="http://schemas.microsoft.com/office/drawing/2014/main" id="{964928E8-D01C-02B9-2C8C-1463144530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7B60B-DA72-B1E6-6A08-F6F8AF598548}"/>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320994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0874-11B6-EC4B-601C-C2D18628AC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C5342D-759D-5C67-AEA5-748030450549}"/>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4" name="Footer Placeholder 3">
            <a:extLst>
              <a:ext uri="{FF2B5EF4-FFF2-40B4-BE49-F238E27FC236}">
                <a16:creationId xmlns:a16="http://schemas.microsoft.com/office/drawing/2014/main" id="{CA0C55AC-D0EB-7562-7465-C2070B7EE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BEE24B-DD52-7B29-968D-C37CB79E2020}"/>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227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ED322-789E-811E-A543-47684454C618}"/>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3" name="Footer Placeholder 2">
            <a:extLst>
              <a:ext uri="{FF2B5EF4-FFF2-40B4-BE49-F238E27FC236}">
                <a16:creationId xmlns:a16="http://schemas.microsoft.com/office/drawing/2014/main" id="{B21198C2-4022-9761-0FF1-5B4F149EA3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4CA648-7184-6EE3-D822-4E388999B143}"/>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355788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81DF-BFE1-F653-89A4-DC16E67AFD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D9C603-123E-905E-1B2D-3E6CD5250F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7F0681-AED8-EEDB-2699-3D56D5FF6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3FCC2-FEB0-7A9E-B465-519BB1F87B8E}"/>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6" name="Footer Placeholder 5">
            <a:extLst>
              <a:ext uri="{FF2B5EF4-FFF2-40B4-BE49-F238E27FC236}">
                <a16:creationId xmlns:a16="http://schemas.microsoft.com/office/drawing/2014/main" id="{882908CE-7702-FB0A-9A82-78FFAEBAFE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5EE69-0518-B479-22B8-24A371499BED}"/>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172779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B047-F8A4-595C-B42C-5ECE5867F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B1A20-666E-403B-A6B6-08F317DE9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C9E5F3-35B9-2A9B-4D28-DB1BA627B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95E4C-5711-B67D-6532-7DD7FAA173FA}"/>
              </a:ext>
            </a:extLst>
          </p:cNvPr>
          <p:cNvSpPr>
            <a:spLocks noGrp="1"/>
          </p:cNvSpPr>
          <p:nvPr>
            <p:ph type="dt" sz="half" idx="10"/>
          </p:nvPr>
        </p:nvSpPr>
        <p:spPr/>
        <p:txBody>
          <a:bodyPr/>
          <a:lstStyle/>
          <a:p>
            <a:fld id="{982E505F-59BD-7644-80BA-6C936A18F669}" type="datetimeFigureOut">
              <a:rPr lang="en-US" smtClean="0"/>
              <a:t>2/24/25</a:t>
            </a:fld>
            <a:endParaRPr lang="en-US"/>
          </a:p>
        </p:txBody>
      </p:sp>
      <p:sp>
        <p:nvSpPr>
          <p:cNvPr id="6" name="Footer Placeholder 5">
            <a:extLst>
              <a:ext uri="{FF2B5EF4-FFF2-40B4-BE49-F238E27FC236}">
                <a16:creationId xmlns:a16="http://schemas.microsoft.com/office/drawing/2014/main" id="{AFE41380-B64C-A3FF-8806-BCE12726F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8A844-31AC-4F01-8BB6-3C6AD39FB4F4}"/>
              </a:ext>
            </a:extLst>
          </p:cNvPr>
          <p:cNvSpPr>
            <a:spLocks noGrp="1"/>
          </p:cNvSpPr>
          <p:nvPr>
            <p:ph type="sldNum" sz="quarter" idx="12"/>
          </p:nvPr>
        </p:nvSpPr>
        <p:spPr/>
        <p:txBody>
          <a:bodyPr/>
          <a:lstStyle/>
          <a:p>
            <a:fld id="{17957C76-A8B9-2C47-BA89-0CC54A42BB0B}" type="slidenum">
              <a:rPr lang="en-US" smtClean="0"/>
              <a:t>‹#›</a:t>
            </a:fld>
            <a:endParaRPr lang="en-US"/>
          </a:p>
        </p:txBody>
      </p:sp>
    </p:spTree>
    <p:extLst>
      <p:ext uri="{BB962C8B-B14F-4D97-AF65-F5344CB8AC3E}">
        <p14:creationId xmlns:p14="http://schemas.microsoft.com/office/powerpoint/2010/main" val="52020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F7B5B-0777-A525-5711-71B51C5AE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FC602-AAD5-9F57-E585-4C3B680F2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C1EFF-74C0-AA62-E551-FDB8DDAC5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E505F-59BD-7644-80BA-6C936A18F669}" type="datetimeFigureOut">
              <a:rPr lang="en-US" smtClean="0"/>
              <a:t>2/24/25</a:t>
            </a:fld>
            <a:endParaRPr lang="en-US"/>
          </a:p>
        </p:txBody>
      </p:sp>
      <p:sp>
        <p:nvSpPr>
          <p:cNvPr id="5" name="Footer Placeholder 4">
            <a:extLst>
              <a:ext uri="{FF2B5EF4-FFF2-40B4-BE49-F238E27FC236}">
                <a16:creationId xmlns:a16="http://schemas.microsoft.com/office/drawing/2014/main" id="{297AC90D-2A84-8DBC-BD04-636A2A187C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64B5BF-A7D4-CD0D-23EF-319E72C74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57C76-A8B9-2C47-BA89-0CC54A42BB0B}" type="slidenum">
              <a:rPr lang="en-US" smtClean="0"/>
              <a:t>‹#›</a:t>
            </a:fld>
            <a:endParaRPr lang="en-US"/>
          </a:p>
        </p:txBody>
      </p:sp>
    </p:spTree>
    <p:extLst>
      <p:ext uri="{BB962C8B-B14F-4D97-AF65-F5344CB8AC3E}">
        <p14:creationId xmlns:p14="http://schemas.microsoft.com/office/powerpoint/2010/main" val="246148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9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33099B-CF9B-5F85-3AAC-8E49F791B5D9}"/>
              </a:ext>
            </a:extLst>
          </p:cNvPr>
          <p:cNvSpPr txBox="1">
            <a:spLocks/>
          </p:cNvSpPr>
          <p:nvPr/>
        </p:nvSpPr>
        <p:spPr>
          <a:xfrm>
            <a:off x="195209" y="369871"/>
            <a:ext cx="11507056" cy="571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b="1" dirty="0">
                <a:solidFill>
                  <a:srgbClr val="F6F2DD"/>
                </a:solidFill>
              </a:rPr>
              <a:t>Congregation: 	May the Lord, who loves you unfailingly, give you 				immeasurable joy as you experience the beauty of his 				love, strength, grace, hope, peace, and compassion.</a:t>
            </a:r>
            <a:endParaRPr lang="en-US" sz="1050" b="1" dirty="0">
              <a:solidFill>
                <a:srgbClr val="F6F2DD"/>
              </a:solidFill>
            </a:endParaRPr>
          </a:p>
        </p:txBody>
      </p:sp>
    </p:spTree>
    <p:extLst>
      <p:ext uri="{BB962C8B-B14F-4D97-AF65-F5344CB8AC3E}">
        <p14:creationId xmlns:p14="http://schemas.microsoft.com/office/powerpoint/2010/main" val="165803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33099B-CF9B-5F85-3AAC-8E49F791B5D9}"/>
              </a:ext>
            </a:extLst>
          </p:cNvPr>
          <p:cNvSpPr txBox="1">
            <a:spLocks/>
          </p:cNvSpPr>
          <p:nvPr/>
        </p:nvSpPr>
        <p:spPr>
          <a:xfrm>
            <a:off x="195208" y="369871"/>
            <a:ext cx="11996791" cy="571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dirty="0">
                <a:solidFill>
                  <a:srgbClr val="F6F2DD"/>
                </a:solidFill>
              </a:rPr>
              <a:t>SERVE Participants: 	We receive the gifts the Lord so generously gives us, 				his children. May we not keep these gifts for 					ourselves but pour them out to others, so they may 				see the beauty and goodness of the Lord. May we 					glorify the Lord this week as we grow, learn, and serve.</a:t>
            </a:r>
          </a:p>
          <a:p>
            <a:pPr marL="0" indent="0">
              <a:lnSpc>
                <a:spcPct val="200000"/>
              </a:lnSpc>
              <a:buFont typeface="Arial" panose="020B0604020202020204" pitchFamily="34" charset="0"/>
              <a:buNone/>
            </a:pPr>
            <a:r>
              <a:rPr lang="en-US" b="1" u="sng" dirty="0">
                <a:solidFill>
                  <a:srgbClr val="F6F2DD"/>
                </a:solidFill>
              </a:rPr>
              <a:t>All:</a:t>
            </a:r>
            <a:r>
              <a:rPr lang="en-US" dirty="0">
                <a:solidFill>
                  <a:srgbClr val="F6F2DD"/>
                </a:solidFill>
              </a:rPr>
              <a:t>			</a:t>
            </a:r>
            <a:r>
              <a:rPr lang="en-US" b="1" u="sng" dirty="0">
                <a:solidFill>
                  <a:srgbClr val="F6F2DD"/>
                </a:solidFill>
              </a:rPr>
              <a:t>Amen. Thanks be to God!</a:t>
            </a:r>
          </a:p>
        </p:txBody>
      </p:sp>
    </p:spTree>
    <p:extLst>
      <p:ext uri="{BB962C8B-B14F-4D97-AF65-F5344CB8AC3E}">
        <p14:creationId xmlns:p14="http://schemas.microsoft.com/office/powerpoint/2010/main" val="276155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06EE30F-8CD4-6F20-EEA6-DC9BEB4729E8}"/>
              </a:ext>
            </a:extLst>
          </p:cNvPr>
          <p:cNvSpPr>
            <a:spLocks noGrp="1"/>
          </p:cNvSpPr>
          <p:nvPr>
            <p:ph idx="1"/>
          </p:nvPr>
        </p:nvSpPr>
        <p:spPr>
          <a:xfrm>
            <a:off x="195209" y="462337"/>
            <a:ext cx="11158591" cy="5714626"/>
          </a:xfrm>
        </p:spPr>
        <p:txBody>
          <a:bodyPr/>
          <a:lstStyle/>
          <a:p>
            <a:pPr marL="0" indent="0">
              <a:lnSpc>
                <a:spcPct val="150000"/>
              </a:lnSpc>
              <a:buNone/>
            </a:pPr>
            <a:r>
              <a:rPr lang="en-US" i="1" dirty="0">
                <a:solidFill>
                  <a:srgbClr val="F6F2DD"/>
                </a:solidFill>
              </a:rPr>
              <a:t>Leader:	Let us join together in reading the theme verse of the week: 			Isaiah 54:10.</a:t>
            </a:r>
          </a:p>
          <a:p>
            <a:pPr marL="0" indent="0">
              <a:lnSpc>
                <a:spcPct val="200000"/>
              </a:lnSpc>
              <a:buNone/>
            </a:pPr>
            <a:r>
              <a:rPr lang="en-US" b="1" u="sng" dirty="0">
                <a:solidFill>
                  <a:srgbClr val="F6F2DD"/>
                </a:solidFill>
              </a:rPr>
              <a:t>All:</a:t>
            </a:r>
            <a:r>
              <a:rPr lang="en-US" b="1" dirty="0">
                <a:solidFill>
                  <a:srgbClr val="F6F2DD"/>
                </a:solidFill>
              </a:rPr>
              <a:t>		</a:t>
            </a:r>
            <a:r>
              <a:rPr lang="en-US" b="1" u="sng" dirty="0">
                <a:solidFill>
                  <a:srgbClr val="F6F2DD"/>
                </a:solidFill>
              </a:rPr>
              <a:t>“’Though the mountains be shaken and the hills be removed, </a:t>
            </a:r>
            <a:r>
              <a:rPr lang="en-US" b="1" dirty="0">
                <a:solidFill>
                  <a:srgbClr val="F6F2DD"/>
                </a:solidFill>
              </a:rPr>
              <a:t>			</a:t>
            </a:r>
            <a:r>
              <a:rPr lang="en-US" b="1" u="sng" dirty="0">
                <a:solidFill>
                  <a:srgbClr val="F6F2DD"/>
                </a:solidFill>
              </a:rPr>
              <a:t>yet my unfailing love for you will not be shaken nor my </a:t>
            </a:r>
            <a:r>
              <a:rPr lang="en-US" b="1" dirty="0">
                <a:solidFill>
                  <a:srgbClr val="F6F2DD"/>
                </a:solidFill>
              </a:rPr>
              <a:t>				</a:t>
            </a:r>
            <a:r>
              <a:rPr lang="en-US" b="1" u="sng" dirty="0">
                <a:solidFill>
                  <a:srgbClr val="F6F2DD"/>
                </a:solidFill>
              </a:rPr>
              <a:t>covenant of peace be removed,’ says the Lord, who has </a:t>
            </a:r>
            <a:r>
              <a:rPr lang="en-US" b="1" dirty="0">
                <a:solidFill>
                  <a:srgbClr val="F6F2DD"/>
                </a:solidFill>
              </a:rPr>
              <a:t>				</a:t>
            </a:r>
            <a:r>
              <a:rPr lang="en-US" b="1" u="sng" dirty="0">
                <a:solidFill>
                  <a:srgbClr val="F6F2DD"/>
                </a:solidFill>
              </a:rPr>
              <a:t>compassion on you.”</a:t>
            </a:r>
          </a:p>
          <a:p>
            <a:pPr marL="0" indent="0">
              <a:lnSpc>
                <a:spcPct val="100000"/>
              </a:lnSpc>
              <a:buNone/>
            </a:pPr>
            <a:endParaRPr lang="en-US" dirty="0">
              <a:solidFill>
                <a:srgbClr val="F6F2DD"/>
              </a:solidFill>
            </a:endParaRPr>
          </a:p>
          <a:p>
            <a:pPr marL="0" indent="0">
              <a:buNone/>
            </a:pPr>
            <a:endParaRPr lang="en-US" dirty="0">
              <a:solidFill>
                <a:srgbClr val="F6F2DD"/>
              </a:solidFill>
            </a:endParaRPr>
          </a:p>
        </p:txBody>
      </p:sp>
    </p:spTree>
    <p:extLst>
      <p:ext uri="{BB962C8B-B14F-4D97-AF65-F5344CB8AC3E}">
        <p14:creationId xmlns:p14="http://schemas.microsoft.com/office/powerpoint/2010/main" val="208040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33099B-CF9B-5F85-3AAC-8E49F791B5D9}"/>
              </a:ext>
            </a:extLst>
          </p:cNvPr>
          <p:cNvSpPr txBox="1">
            <a:spLocks/>
          </p:cNvSpPr>
          <p:nvPr/>
        </p:nvSpPr>
        <p:spPr>
          <a:xfrm>
            <a:off x="195209" y="369871"/>
            <a:ext cx="11507056" cy="571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b="1" dirty="0">
                <a:solidFill>
                  <a:srgbClr val="F6F2DD"/>
                </a:solidFill>
              </a:rPr>
              <a:t>Congregation: 	May the Lord, who loves you unfailingly, give you 				strength and humility as you are sent out to give of 				yourself in order to love and serve his people this week.</a:t>
            </a:r>
          </a:p>
          <a:p>
            <a:pPr marL="0" indent="0">
              <a:lnSpc>
                <a:spcPct val="100000"/>
              </a:lnSpc>
              <a:buFont typeface="Arial" panose="020B0604020202020204" pitchFamily="34" charset="0"/>
              <a:buNone/>
            </a:pPr>
            <a:endParaRPr lang="en-US" sz="1050" b="1" dirty="0">
              <a:solidFill>
                <a:srgbClr val="F6F2DD"/>
              </a:solidFill>
            </a:endParaRPr>
          </a:p>
          <a:p>
            <a:pPr marL="0" indent="0">
              <a:lnSpc>
                <a:spcPct val="200000"/>
              </a:lnSpc>
              <a:buFont typeface="Arial" panose="020B0604020202020204" pitchFamily="34" charset="0"/>
              <a:buNone/>
            </a:pPr>
            <a:r>
              <a:rPr lang="en-US" dirty="0">
                <a:solidFill>
                  <a:srgbClr val="F6F2DD"/>
                </a:solidFill>
              </a:rPr>
              <a:t>SERVE Participants: 	We receive his love and strength. We aim to be 					humble as we serve.</a:t>
            </a:r>
          </a:p>
        </p:txBody>
      </p:sp>
    </p:spTree>
    <p:extLst>
      <p:ext uri="{BB962C8B-B14F-4D97-AF65-F5344CB8AC3E}">
        <p14:creationId xmlns:p14="http://schemas.microsoft.com/office/powerpoint/2010/main" val="315727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33099B-CF9B-5F85-3AAC-8E49F791B5D9}"/>
              </a:ext>
            </a:extLst>
          </p:cNvPr>
          <p:cNvSpPr txBox="1">
            <a:spLocks/>
          </p:cNvSpPr>
          <p:nvPr/>
        </p:nvSpPr>
        <p:spPr>
          <a:xfrm>
            <a:off x="195209" y="369871"/>
            <a:ext cx="11507056" cy="571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b="1" dirty="0">
                <a:solidFill>
                  <a:srgbClr val="F6F2DD"/>
                </a:solidFill>
              </a:rPr>
              <a:t>Congregation: 	May the Lord, who loves you unfailingly, give you grace so 			that you may love those you encounter as his beloved 				children, and may they see Jesus in you.</a:t>
            </a:r>
          </a:p>
          <a:p>
            <a:pPr marL="0" indent="0">
              <a:lnSpc>
                <a:spcPct val="100000"/>
              </a:lnSpc>
              <a:buFont typeface="Arial" panose="020B0604020202020204" pitchFamily="34" charset="0"/>
              <a:buNone/>
            </a:pPr>
            <a:endParaRPr lang="en-US" sz="1050" b="1" dirty="0">
              <a:solidFill>
                <a:srgbClr val="F6F2DD"/>
              </a:solidFill>
            </a:endParaRPr>
          </a:p>
          <a:p>
            <a:pPr marL="0" indent="0">
              <a:lnSpc>
                <a:spcPct val="200000"/>
              </a:lnSpc>
              <a:buFont typeface="Arial" panose="020B0604020202020204" pitchFamily="34" charset="0"/>
              <a:buNone/>
            </a:pPr>
            <a:r>
              <a:rPr lang="en-US" dirty="0">
                <a:solidFill>
                  <a:srgbClr val="F6F2DD"/>
                </a:solidFill>
              </a:rPr>
              <a:t>SERVE Participants: 	We receive his love and grace. We aim to show Jesus 				to everyone we encounter.</a:t>
            </a:r>
          </a:p>
        </p:txBody>
      </p:sp>
    </p:spTree>
    <p:extLst>
      <p:ext uri="{BB962C8B-B14F-4D97-AF65-F5344CB8AC3E}">
        <p14:creationId xmlns:p14="http://schemas.microsoft.com/office/powerpoint/2010/main" val="3368014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33099B-CF9B-5F85-3AAC-8E49F791B5D9}"/>
              </a:ext>
            </a:extLst>
          </p:cNvPr>
          <p:cNvSpPr txBox="1">
            <a:spLocks/>
          </p:cNvSpPr>
          <p:nvPr/>
        </p:nvSpPr>
        <p:spPr>
          <a:xfrm>
            <a:off x="195209" y="0"/>
            <a:ext cx="11507056" cy="6084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b="1" dirty="0">
                <a:solidFill>
                  <a:srgbClr val="F6F2DD"/>
                </a:solidFill>
              </a:rPr>
              <a:t>Congregation: 	May the Lord, who loves you unfailingly, give you hope 				when you see brokenness, heartache, and despair. Hope 			of restoration. Hope of reconciliation. Hope of 					redemption through Jesus Christ. May you generously 				offer that hope to others.</a:t>
            </a:r>
            <a:endParaRPr lang="en-US" sz="1050" b="1" dirty="0">
              <a:solidFill>
                <a:srgbClr val="F6F2DD"/>
              </a:solidFill>
            </a:endParaRPr>
          </a:p>
          <a:p>
            <a:pPr marL="0" indent="0">
              <a:lnSpc>
                <a:spcPct val="200000"/>
              </a:lnSpc>
              <a:buFont typeface="Arial" panose="020B0604020202020204" pitchFamily="34" charset="0"/>
              <a:buNone/>
            </a:pPr>
            <a:r>
              <a:rPr lang="en-US" dirty="0">
                <a:solidFill>
                  <a:srgbClr val="F6F2DD"/>
                </a:solidFill>
              </a:rPr>
              <a:t>SERVE Participants: 	We receive his love and hope. We aim to generously 				offer God’s hope to all.</a:t>
            </a:r>
          </a:p>
        </p:txBody>
      </p:sp>
    </p:spTree>
    <p:extLst>
      <p:ext uri="{BB962C8B-B14F-4D97-AF65-F5344CB8AC3E}">
        <p14:creationId xmlns:p14="http://schemas.microsoft.com/office/powerpoint/2010/main" val="359120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33099B-CF9B-5F85-3AAC-8E49F791B5D9}"/>
              </a:ext>
            </a:extLst>
          </p:cNvPr>
          <p:cNvSpPr txBox="1">
            <a:spLocks/>
          </p:cNvSpPr>
          <p:nvPr/>
        </p:nvSpPr>
        <p:spPr>
          <a:xfrm>
            <a:off x="195209" y="369871"/>
            <a:ext cx="11507056" cy="571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b="1" dirty="0">
                <a:solidFill>
                  <a:srgbClr val="F6F2DD"/>
                </a:solidFill>
              </a:rPr>
              <a:t>Congregation: 	May the Lord, who loves you unfailingly, give you peace 			when you sense chaos and uncertainty in the world 				around you. May you invite others into the peace that can 			only come from God.</a:t>
            </a:r>
          </a:p>
          <a:p>
            <a:pPr marL="0" indent="0">
              <a:lnSpc>
                <a:spcPct val="100000"/>
              </a:lnSpc>
              <a:buFont typeface="Arial" panose="020B0604020202020204" pitchFamily="34" charset="0"/>
              <a:buNone/>
            </a:pPr>
            <a:endParaRPr lang="en-US" sz="1050" b="1" dirty="0">
              <a:solidFill>
                <a:srgbClr val="F6F2DD"/>
              </a:solidFill>
            </a:endParaRPr>
          </a:p>
          <a:p>
            <a:pPr marL="0" indent="0">
              <a:lnSpc>
                <a:spcPct val="200000"/>
              </a:lnSpc>
              <a:buFont typeface="Arial" panose="020B0604020202020204" pitchFamily="34" charset="0"/>
              <a:buNone/>
            </a:pPr>
            <a:r>
              <a:rPr lang="en-US" dirty="0">
                <a:solidFill>
                  <a:srgbClr val="F6F2DD"/>
                </a:solidFill>
              </a:rPr>
              <a:t>SERVE Participants: 	We receive his love and peace. We aim to invite 					others to know God’s deep peace.</a:t>
            </a:r>
          </a:p>
        </p:txBody>
      </p:sp>
    </p:spTree>
    <p:extLst>
      <p:ext uri="{BB962C8B-B14F-4D97-AF65-F5344CB8AC3E}">
        <p14:creationId xmlns:p14="http://schemas.microsoft.com/office/powerpoint/2010/main" val="406310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33099B-CF9B-5F85-3AAC-8E49F791B5D9}"/>
              </a:ext>
            </a:extLst>
          </p:cNvPr>
          <p:cNvSpPr txBox="1">
            <a:spLocks/>
          </p:cNvSpPr>
          <p:nvPr/>
        </p:nvSpPr>
        <p:spPr>
          <a:xfrm>
            <a:off x="195208" y="369871"/>
            <a:ext cx="11558427" cy="571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b="1" dirty="0">
                <a:solidFill>
                  <a:srgbClr val="F6F2DD"/>
                </a:solidFill>
              </a:rPr>
              <a:t>Congregation: 	May the Lord, who loves you unfailingly, give you patience 			when you are tired, frustrated, or overwhelmed. May you 			consider others before yourself and act out of kindness.</a:t>
            </a:r>
          </a:p>
          <a:p>
            <a:pPr marL="0" indent="0">
              <a:lnSpc>
                <a:spcPct val="100000"/>
              </a:lnSpc>
              <a:buFont typeface="Arial" panose="020B0604020202020204" pitchFamily="34" charset="0"/>
              <a:buNone/>
            </a:pPr>
            <a:endParaRPr lang="en-US" sz="1050" b="1" dirty="0">
              <a:solidFill>
                <a:srgbClr val="F6F2DD"/>
              </a:solidFill>
            </a:endParaRPr>
          </a:p>
          <a:p>
            <a:pPr marL="0" indent="0">
              <a:lnSpc>
                <a:spcPct val="200000"/>
              </a:lnSpc>
              <a:buFont typeface="Arial" panose="020B0604020202020204" pitchFamily="34" charset="0"/>
              <a:buNone/>
            </a:pPr>
            <a:r>
              <a:rPr lang="en-US" dirty="0">
                <a:solidFill>
                  <a:srgbClr val="F6F2DD"/>
                </a:solidFill>
              </a:rPr>
              <a:t>SERVE Participants: 	We receive his love and patience. We aim to 					demonstrate patience and kindness with others.</a:t>
            </a:r>
          </a:p>
        </p:txBody>
      </p:sp>
    </p:spTree>
    <p:extLst>
      <p:ext uri="{BB962C8B-B14F-4D97-AF65-F5344CB8AC3E}">
        <p14:creationId xmlns:p14="http://schemas.microsoft.com/office/powerpoint/2010/main" val="233726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33099B-CF9B-5F85-3AAC-8E49F791B5D9}"/>
              </a:ext>
            </a:extLst>
          </p:cNvPr>
          <p:cNvSpPr txBox="1">
            <a:spLocks/>
          </p:cNvSpPr>
          <p:nvPr/>
        </p:nvSpPr>
        <p:spPr>
          <a:xfrm>
            <a:off x="195209" y="369871"/>
            <a:ext cx="11507056" cy="571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b="1" dirty="0">
                <a:solidFill>
                  <a:srgbClr val="F6F2DD"/>
                </a:solidFill>
              </a:rPr>
              <a:t>Congregation: 	May the Lord, who loves you unfailingly, give you courage 			as you meet new people, are invited to do new things, 				and are pushed beyond your limits.</a:t>
            </a:r>
          </a:p>
          <a:p>
            <a:pPr marL="0" indent="0">
              <a:lnSpc>
                <a:spcPct val="100000"/>
              </a:lnSpc>
              <a:buFont typeface="Arial" panose="020B0604020202020204" pitchFamily="34" charset="0"/>
              <a:buNone/>
            </a:pPr>
            <a:endParaRPr lang="en-US" sz="1050" b="1" dirty="0">
              <a:solidFill>
                <a:srgbClr val="F6F2DD"/>
              </a:solidFill>
            </a:endParaRPr>
          </a:p>
          <a:p>
            <a:pPr marL="0" indent="0">
              <a:lnSpc>
                <a:spcPct val="200000"/>
              </a:lnSpc>
              <a:buFont typeface="Arial" panose="020B0604020202020204" pitchFamily="34" charset="0"/>
              <a:buNone/>
            </a:pPr>
            <a:r>
              <a:rPr lang="en-US" dirty="0">
                <a:solidFill>
                  <a:srgbClr val="F6F2DD"/>
                </a:solidFill>
              </a:rPr>
              <a:t>SERVE Participants: 	We receive his love and courage. We aim to follow 				where the Lord leads, even if it causes discomfort.</a:t>
            </a:r>
          </a:p>
        </p:txBody>
      </p:sp>
    </p:spTree>
    <p:extLst>
      <p:ext uri="{BB962C8B-B14F-4D97-AF65-F5344CB8AC3E}">
        <p14:creationId xmlns:p14="http://schemas.microsoft.com/office/powerpoint/2010/main" val="74652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133099B-CF9B-5F85-3AAC-8E49F791B5D9}"/>
              </a:ext>
            </a:extLst>
          </p:cNvPr>
          <p:cNvSpPr txBox="1">
            <a:spLocks/>
          </p:cNvSpPr>
          <p:nvPr/>
        </p:nvSpPr>
        <p:spPr>
          <a:xfrm>
            <a:off x="195209" y="369871"/>
            <a:ext cx="11507056" cy="5714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b="1" dirty="0">
                <a:solidFill>
                  <a:srgbClr val="F6F2DD"/>
                </a:solidFill>
              </a:rPr>
              <a:t>Congregation: 	May the Lord, who loves you unfailingly, give you 				compassion – for yourself, for your leaders, for your 				teammates, and for those you serve.</a:t>
            </a:r>
            <a:endParaRPr lang="en-US" sz="1050" b="1" dirty="0">
              <a:solidFill>
                <a:srgbClr val="F6F2DD"/>
              </a:solidFill>
            </a:endParaRPr>
          </a:p>
          <a:p>
            <a:pPr marL="0" indent="0">
              <a:lnSpc>
                <a:spcPct val="200000"/>
              </a:lnSpc>
              <a:buFont typeface="Arial" panose="020B0604020202020204" pitchFamily="34" charset="0"/>
              <a:buNone/>
            </a:pPr>
            <a:r>
              <a:rPr lang="en-US" dirty="0">
                <a:solidFill>
                  <a:srgbClr val="F6F2DD"/>
                </a:solidFill>
              </a:rPr>
              <a:t>SERVE Participants: 	We receive his love and compassion. We aim to 					show compassion to those around us.</a:t>
            </a:r>
          </a:p>
        </p:txBody>
      </p:sp>
    </p:spTree>
    <p:extLst>
      <p:ext uri="{BB962C8B-B14F-4D97-AF65-F5344CB8AC3E}">
        <p14:creationId xmlns:p14="http://schemas.microsoft.com/office/powerpoint/2010/main" val="4217044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726</Words>
  <Application>Microsoft Macintosh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serve@thereforego.com</dc:creator>
  <cp:lastModifiedBy>serve@thereforego.com</cp:lastModifiedBy>
  <cp:revision>5</cp:revision>
  <dcterms:created xsi:type="dcterms:W3CDTF">2024-12-06T18:25:48Z</dcterms:created>
  <dcterms:modified xsi:type="dcterms:W3CDTF">2025-02-24T20:23:22Z</dcterms:modified>
</cp:coreProperties>
</file>